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4" r:id="rId3"/>
    <p:sldId id="257" r:id="rId4"/>
    <p:sldId id="266" r:id="rId5"/>
    <p:sldId id="265" r:id="rId6"/>
    <p:sldId id="263" r:id="rId7"/>
    <p:sldId id="262" r:id="rId8"/>
    <p:sldId id="259" r:id="rId9"/>
    <p:sldId id="260" r:id="rId10"/>
    <p:sldId id="261" r:id="rId11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6"/>
    <p:restoredTop sz="94681"/>
  </p:normalViewPr>
  <p:slideViewPr>
    <p:cSldViewPr snapToGrid="0">
      <p:cViewPr varScale="1">
        <p:scale>
          <a:sx n="111" d="100"/>
          <a:sy n="111" d="100"/>
        </p:scale>
        <p:origin x="400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173DCAA-1E2B-BC35-5271-A2141F59B1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245696E5-4A6D-046C-468A-73AB20CDB6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E3D52BD-1150-EA9E-1CE1-8A61803028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65C57-92FB-BC43-A324-D710D72DFC87}" type="datetimeFigureOut">
              <a:rPr kumimoji="1" lang="ja-JP" altLang="en-US" smtClean="0"/>
              <a:t>2024/7/7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AC9FFB5-D524-B76D-0B9A-0FEE711DC1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7B2EA75-F1B4-FCB2-6F89-9A7DAEB23A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00127-A70A-914B-BBE6-1B577B365B3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638955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B2BC95A-9020-2C41-0D4B-2192AEE26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FA2BEF9A-2CE7-8789-BC9C-B2CE02274B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D13B0A2-F490-C231-4EBF-5BA7C6E06B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65C57-92FB-BC43-A324-D710D72DFC87}" type="datetimeFigureOut">
              <a:rPr kumimoji="1" lang="ja-JP" altLang="en-US" smtClean="0"/>
              <a:t>2024/7/7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4495D35-F6AE-3CC0-CD9D-D3B7EEBE1F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21DC254-35F7-B4CE-5422-3A87EAFDBD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00127-A70A-914B-BBE6-1B577B365B3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378701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F0556458-2364-FAF5-5969-239018F6510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B69DC432-5B13-57F6-6FEF-A5E5714DDD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6548BAA-DEB2-4502-2611-13BB90BAF6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65C57-92FB-BC43-A324-D710D72DFC87}" type="datetimeFigureOut">
              <a:rPr kumimoji="1" lang="ja-JP" altLang="en-US" smtClean="0"/>
              <a:t>2024/7/7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4C5B3DF-8481-38AA-502C-0CF18926F5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7D4C2D3-12CB-4EE1-39FA-14811EFCD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00127-A70A-914B-BBE6-1B577B365B3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001193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BFA1AA1-A8CA-7B67-DEAE-4C4489E6EF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023FB44-2638-217C-2892-B159221DE7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7F17056-C165-CBEB-6106-8F61004D09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65C57-92FB-BC43-A324-D710D72DFC87}" type="datetimeFigureOut">
              <a:rPr kumimoji="1" lang="ja-JP" altLang="en-US" smtClean="0"/>
              <a:t>2024/7/7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954B46F-A630-EC44-6151-59295D1EFB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8F3D4D6-C3BA-3C26-40A7-F57FB70D9F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00127-A70A-914B-BBE6-1B577B365B3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348671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01AEB91-E983-DADC-BD63-02CF780D46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8B147F93-5AEB-9AC6-453C-FC9B0F32C8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0791E2A1-F68F-E2EA-FDD4-CE553A0720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65C57-92FB-BC43-A324-D710D72DFC87}" type="datetimeFigureOut">
              <a:rPr kumimoji="1" lang="ja-JP" altLang="en-US" smtClean="0"/>
              <a:t>2024/7/7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D03A945-F8BE-AD83-504D-7CAC57CDE0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2EF3582-8EE1-8C8B-6C4F-022794B23E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00127-A70A-914B-BBE6-1B577B365B3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879298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EE8786F-51CB-2725-5E0C-60E7F659E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791889D-E445-7471-5415-9DD395F66BC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D6F77A46-D185-A0FD-5C80-09E3BE8A5D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D9B7EA80-6158-8154-9C6B-6B26D87FEA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65C57-92FB-BC43-A324-D710D72DFC87}" type="datetimeFigureOut">
              <a:rPr kumimoji="1" lang="ja-JP" altLang="en-US" smtClean="0"/>
              <a:t>2024/7/7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9F200F54-ABD6-90BA-B71D-20CA9F54C4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4865D899-7CED-364A-DD5B-92EA94637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00127-A70A-914B-BBE6-1B577B365B3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107686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B43F34C-3C7F-18C9-39C3-EE36741B39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AB8B5CB7-20C0-E08A-10D8-97F8E80619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873544CB-AD75-6722-90BE-349A643A93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09A1B1FD-E066-5ED9-B5A8-08C02AABC9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0B206963-A406-0B4D-2054-21B2F52DF87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B3D593BE-360F-1D42-EFE0-A4EE58590C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65C57-92FB-BC43-A324-D710D72DFC87}" type="datetimeFigureOut">
              <a:rPr kumimoji="1" lang="ja-JP" altLang="en-US" smtClean="0"/>
              <a:t>2024/7/7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CBC5B818-3CB3-C30D-CA43-A9F13D51C1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A443918E-1E41-11F5-7F24-E84D0FA41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00127-A70A-914B-BBE6-1B577B365B3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373708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264DC41-8AA2-2CB6-1A7B-81DD23A58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C3007B55-3882-0BB1-3180-AFFDEC9DA7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65C57-92FB-BC43-A324-D710D72DFC87}" type="datetimeFigureOut">
              <a:rPr kumimoji="1" lang="ja-JP" altLang="en-US" smtClean="0"/>
              <a:t>2024/7/7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2C51DFE7-4E0D-F6D7-8831-51EC2F006C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25F3F057-1D39-2D75-85BF-02B12560C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00127-A70A-914B-BBE6-1B577B365B3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181102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CE02AA2F-2A2F-B66B-F4CA-94CF46FBDC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65C57-92FB-BC43-A324-D710D72DFC87}" type="datetimeFigureOut">
              <a:rPr kumimoji="1" lang="ja-JP" altLang="en-US" smtClean="0"/>
              <a:t>2024/7/7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72DBA16D-7063-7A03-84D1-4E11A04095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DC3C40F-1534-3A1E-FC37-CD603CBA8B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00127-A70A-914B-BBE6-1B577B365B3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716265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FD82E6F-A4B0-9C2B-D9A1-E21CA3E67B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EEBB349-5635-23FA-1444-0CC8D48A5B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FF99B27D-F3C8-1D54-DA66-7C34D04D83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6762806E-4188-BFC0-DD5A-C2E4F5E1DB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65C57-92FB-BC43-A324-D710D72DFC87}" type="datetimeFigureOut">
              <a:rPr kumimoji="1" lang="ja-JP" altLang="en-US" smtClean="0"/>
              <a:t>2024/7/7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EB24A886-0FD2-EE10-6BE2-EA8FD7157F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902A63F5-1E7F-865D-CD97-119A90271B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00127-A70A-914B-BBE6-1B577B365B3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046972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63803EC-6782-A236-20CB-C55CA804B1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FB777520-96ED-7ACE-15F1-BE48E4CA689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995A46A3-0EEB-48CC-0FA4-42AFED0722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BB55F05F-9351-CAE1-2626-C857A6C07B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65C57-92FB-BC43-A324-D710D72DFC87}" type="datetimeFigureOut">
              <a:rPr kumimoji="1" lang="ja-JP" altLang="en-US" smtClean="0"/>
              <a:t>2024/7/7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372FFD2A-68D6-C5F5-E461-AAA803AE52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CC5099F8-0C01-7752-E651-A5C52F73B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00127-A70A-914B-BBE6-1B577B365B3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749429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B51AB37A-9F76-50DD-D8E6-0A8ECB8A54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33706EB-2925-80B7-1FB6-77EA650BCB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0259275-CC09-2C90-23F6-7F98B211018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8C65C57-92FB-BC43-A324-D710D72DFC87}" type="datetimeFigureOut">
              <a:rPr kumimoji="1" lang="ja-JP" altLang="en-US" smtClean="0"/>
              <a:t>2024/7/7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2EB6B99-C375-E6B9-36E4-AE1AB5D1AA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B92A075-A3F6-92B4-36AF-A0C6F74557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AF00127-A70A-914B-BBE6-1B577B365B3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901353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ithub.com/nlp-with-transformers/notebooks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jpg"/><Relationship Id="rId7" Type="http://schemas.openxmlformats.org/officeDocument/2006/relationships/image" Target="../media/image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JP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1D8EC84-2A29-AF38-98B8-79092BE6C48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ja-JP" dirty="0"/>
              <a:t>Hugging Face</a:t>
            </a:r>
            <a:r>
              <a:rPr kumimoji="1" lang="ja-JP" altLang="en-US"/>
              <a:t>勉強会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9083AEC7-3913-52E8-9D75-E4665B400B5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kumimoji="1" lang="ja-JP" altLang="en-US"/>
              <a:t>この資料は</a:t>
            </a:r>
            <a:r>
              <a:rPr kumimoji="1" lang="en-US" altLang="ja-JP" dirty="0"/>
              <a:t>Apache 2.0</a:t>
            </a:r>
            <a:r>
              <a:rPr kumimoji="1" lang="ja-JP" altLang="en-US"/>
              <a:t>ライセンスの下記</a:t>
            </a:r>
            <a:r>
              <a:rPr kumimoji="1" lang="en-US" altLang="ja-JP" dirty="0"/>
              <a:t>GitHub</a:t>
            </a:r>
            <a:r>
              <a:rPr kumimoji="1" lang="ja-JP" altLang="en-US"/>
              <a:t>を</a:t>
            </a:r>
            <a:endParaRPr kumimoji="1" lang="en-US" altLang="ja-JP" dirty="0"/>
          </a:p>
          <a:p>
            <a:r>
              <a:rPr lang="ja-JP" altLang="en-US"/>
              <a:t>再利用、改変して作っています。</a:t>
            </a:r>
            <a:endParaRPr lang="en-US" altLang="ja-JP" dirty="0"/>
          </a:p>
          <a:p>
            <a:r>
              <a:rPr kumimoji="1" lang="en-US" altLang="ja-JP" dirty="0">
                <a:hlinkClick r:id="rId2"/>
              </a:rPr>
              <a:t>https://github.com/nlp-with-transformers/notebooks</a:t>
            </a:r>
            <a:endParaRPr kumimoji="1" lang="en-US" altLang="ja-JP" dirty="0"/>
          </a:p>
          <a:p>
            <a:r>
              <a:rPr lang="ja-JP" altLang="en-US"/>
              <a:t>是非ともこの本を手に取って勉強してください</a:t>
            </a:r>
            <a:endParaRPr kumimoji="1" lang="ja-JP" alt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366D34A5-0F2F-AE10-35DD-69C0579D5B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4080" y="3966358"/>
            <a:ext cx="1972310" cy="2561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70909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FB4265A-2A4F-9E81-BAAB-D7A5428E4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b="1" dirty="0">
                <a:effectLst/>
                <a:latin typeface="Menlo" panose="020B0609030804020204" pitchFamily="49" charset="0"/>
              </a:rPr>
              <a:t>Hands-on</a:t>
            </a:r>
            <a:r>
              <a:rPr lang="ja-JP" altLang="en-US" b="1">
                <a:effectLst/>
                <a:latin typeface="Menlo" panose="020B0609030804020204" pitchFamily="49" charset="0"/>
              </a:rPr>
              <a:t>デモ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A8C2B64-DEED-4E40-E581-B031973A08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783741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5D66889-986F-8EF0-2D5E-540743267B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勉強会の目的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C1DD2D6-4B2C-CE34-2FA9-86CD247781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err="1"/>
              <a:t>HuggingFace</a:t>
            </a:r>
            <a:r>
              <a:rPr kumimoji="1" lang="ja-JP" altLang="en-US"/>
              <a:t>を使う仲間が欲しい</a:t>
            </a:r>
            <a:endParaRPr kumimoji="1" lang="en-US" altLang="ja-JP" dirty="0"/>
          </a:p>
          <a:p>
            <a:endParaRPr lang="en-US" altLang="ja-JP" dirty="0"/>
          </a:p>
          <a:p>
            <a:pPr lvl="1"/>
            <a:r>
              <a:rPr kumimoji="1" lang="ja-JP" altLang="en-US"/>
              <a:t>なかなか日本語の資料がない</a:t>
            </a:r>
            <a:endParaRPr kumimoji="1" lang="en-US" altLang="ja-JP" dirty="0"/>
          </a:p>
          <a:p>
            <a:pPr lvl="1"/>
            <a:r>
              <a:rPr kumimoji="1" lang="ja-JP" altLang="en-US"/>
              <a:t>日本語の書籍がない</a:t>
            </a:r>
            <a:endParaRPr kumimoji="1" lang="en-US" altLang="ja-JP" dirty="0"/>
          </a:p>
          <a:p>
            <a:pPr lvl="1"/>
            <a:r>
              <a:rPr lang="en-US" altLang="ja-JP" dirty="0"/>
              <a:t>Udemy</a:t>
            </a:r>
            <a:r>
              <a:rPr lang="ja-JP" altLang="en-US"/>
              <a:t>にも講座がない</a:t>
            </a:r>
            <a:endParaRPr lang="en-US" altLang="ja-JP" dirty="0"/>
          </a:p>
          <a:p>
            <a:pPr lvl="1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066215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7DB155F-5559-CEF5-3E57-319AE3F4B2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目次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7F79653-616B-17E3-FB52-28D852F03B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b="1">
                <a:effectLst/>
                <a:latin typeface="Menlo" panose="020B0609030804020204" pitchFamily="49" charset="0"/>
              </a:rPr>
              <a:t>自己紹介</a:t>
            </a:r>
            <a:endParaRPr lang="en-US" altLang="ja-JP" b="1" dirty="0">
              <a:effectLst/>
              <a:latin typeface="Menlo" panose="020B0609030804020204" pitchFamily="49" charset="0"/>
            </a:endParaRPr>
          </a:p>
          <a:p>
            <a:r>
              <a:rPr lang="en-US" altLang="ja-JP" b="1" dirty="0">
                <a:effectLst/>
                <a:latin typeface="Menlo" panose="020B0609030804020204" pitchFamily="49" charset="0"/>
              </a:rPr>
              <a:t>Hugging Face</a:t>
            </a:r>
            <a:r>
              <a:rPr lang="ja-JP" altLang="en-US" b="1">
                <a:effectLst/>
                <a:latin typeface="Menlo" panose="020B0609030804020204" pitchFamily="49" charset="0"/>
              </a:rPr>
              <a:t>とは</a:t>
            </a:r>
            <a:endParaRPr lang="en-US" altLang="ja-JP" b="1" dirty="0">
              <a:effectLst/>
              <a:latin typeface="Menlo" panose="020B0609030804020204" pitchFamily="49" charset="0"/>
            </a:endParaRPr>
          </a:p>
          <a:p>
            <a:r>
              <a:rPr lang="en-US" altLang="ja-JP" b="1" dirty="0">
                <a:latin typeface="Menlo" panose="020B0609030804020204" pitchFamily="49" charset="0"/>
              </a:rPr>
              <a:t>Hugging Face</a:t>
            </a:r>
            <a:r>
              <a:rPr lang="ja-JP" altLang="en-US" b="1">
                <a:latin typeface="Menlo" panose="020B0609030804020204" pitchFamily="49" charset="0"/>
              </a:rPr>
              <a:t>を使おうと思ったわけ</a:t>
            </a:r>
            <a:endParaRPr lang="ja-JP" altLang="en-US" b="0">
              <a:effectLst/>
              <a:latin typeface="Menlo" panose="020B0609030804020204" pitchFamily="49" charset="0"/>
            </a:endParaRPr>
          </a:p>
          <a:p>
            <a:r>
              <a:rPr lang="en-US" altLang="ja-JP" b="1" dirty="0">
                <a:effectLst/>
                <a:latin typeface="Menlo" panose="020B0609030804020204" pitchFamily="49" charset="0"/>
              </a:rPr>
              <a:t>Hugging Face</a:t>
            </a:r>
            <a:r>
              <a:rPr lang="ja-JP" altLang="en-US" b="1">
                <a:effectLst/>
                <a:latin typeface="Menlo" panose="020B0609030804020204" pitchFamily="49" charset="0"/>
              </a:rPr>
              <a:t>サイトの構成と見方</a:t>
            </a:r>
            <a:endParaRPr lang="ja-JP" altLang="en-US" b="0">
              <a:effectLst/>
              <a:latin typeface="Menlo" panose="020B0609030804020204" pitchFamily="49" charset="0"/>
            </a:endParaRPr>
          </a:p>
          <a:p>
            <a:r>
              <a:rPr lang="en-US" altLang="ja-JP" b="1" dirty="0">
                <a:effectLst/>
                <a:latin typeface="Menlo" panose="020B0609030804020204" pitchFamily="49" charset="0"/>
              </a:rPr>
              <a:t>Transformers</a:t>
            </a:r>
            <a:r>
              <a:rPr lang="ja-JP" altLang="en-US" b="1">
                <a:effectLst/>
                <a:latin typeface="Menlo" panose="020B0609030804020204" pitchFamily="49" charset="0"/>
              </a:rPr>
              <a:t>ライブラリの基礎</a:t>
            </a:r>
            <a:endParaRPr lang="ja-JP" altLang="en-US" b="0">
              <a:effectLst/>
              <a:latin typeface="Menlo" panose="020B0609030804020204" pitchFamily="49" charset="0"/>
            </a:endParaRPr>
          </a:p>
          <a:p>
            <a:r>
              <a:rPr lang="en-US" altLang="ja-JP" b="1" dirty="0">
                <a:effectLst/>
                <a:latin typeface="Menlo" panose="020B0609030804020204" pitchFamily="49" charset="0"/>
              </a:rPr>
              <a:t>Hands-on</a:t>
            </a:r>
            <a:r>
              <a:rPr lang="ja-JP" altLang="en-US" b="1">
                <a:effectLst/>
                <a:latin typeface="Menlo" panose="020B0609030804020204" pitchFamily="49" charset="0"/>
              </a:rPr>
              <a:t>デモ</a:t>
            </a:r>
            <a:endParaRPr lang="ja-JP" altLang="en-US" b="0">
              <a:effectLst/>
              <a:latin typeface="Menlo" panose="020B0609030804020204" pitchFamily="49" charset="0"/>
            </a:endParaRPr>
          </a:p>
          <a:p>
            <a:r>
              <a:rPr lang="ja-JP" altLang="en-US" b="1">
                <a:effectLst/>
                <a:latin typeface="Menlo" panose="020B0609030804020204" pitchFamily="49" charset="0"/>
              </a:rPr>
              <a:t>実際の使用ケーススタディ</a:t>
            </a:r>
            <a:endParaRPr lang="ja-JP" altLang="en-US" b="0">
              <a:effectLst/>
              <a:latin typeface="Menlo" panose="020B0609030804020204" pitchFamily="49" charset="0"/>
            </a:endParaRPr>
          </a:p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787656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F99FC22-B880-7EA2-F8E5-325276310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自己紹介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16110EA-80B8-19CA-649A-3CA087C1A0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1974</a:t>
            </a:r>
            <a:r>
              <a:rPr lang="ja-JP" altLang="en-US"/>
              <a:t>年生まれの</a:t>
            </a:r>
            <a:r>
              <a:rPr lang="en-US" altLang="ja-JP" dirty="0"/>
              <a:t>50</a:t>
            </a:r>
            <a:r>
              <a:rPr lang="ja-JP" altLang="en-US"/>
              <a:t>歳</a:t>
            </a:r>
            <a:endParaRPr lang="en-US" altLang="ja-JP" dirty="0"/>
          </a:p>
          <a:p>
            <a:r>
              <a:rPr lang="ja-JP" altLang="en-US"/>
              <a:t>愛媛県今治市出身の名古屋在住</a:t>
            </a:r>
            <a:endParaRPr lang="en-US" altLang="ja-JP" dirty="0"/>
          </a:p>
          <a:p>
            <a:r>
              <a:rPr lang="ja-JP" altLang="en-US"/>
              <a:t>元自転車選手のフィドル（🎻）弾き</a:t>
            </a:r>
            <a:endParaRPr lang="en-US" altLang="ja-JP" dirty="0"/>
          </a:p>
          <a:p>
            <a:endParaRPr lang="en-US" altLang="ja-JP" dirty="0"/>
          </a:p>
          <a:p>
            <a:endParaRPr kumimoji="1" lang="ja-JP" altLang="en-US"/>
          </a:p>
        </p:txBody>
      </p:sp>
      <p:pic>
        <p:nvPicPr>
          <p:cNvPr id="9" name="図 8" descr="テキスト&#10;&#10;中程度の精度で自動的に生成された説明">
            <a:extLst>
              <a:ext uri="{FF2B5EF4-FFF2-40B4-BE49-F238E27FC236}">
                <a16:creationId xmlns:a16="http://schemas.microsoft.com/office/drawing/2014/main" id="{3B6C5A2A-95BA-40E8-8421-17691ECA0B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3258" y="-1184025"/>
            <a:ext cx="1525294" cy="652445"/>
          </a:xfrm>
          <a:prstGeom prst="rect">
            <a:avLst/>
          </a:prstGeom>
        </p:spPr>
      </p:pic>
      <p:pic>
        <p:nvPicPr>
          <p:cNvPr id="11" name="図 10" descr="図形 が含まれている画像&#10;&#10;自動的に生成された説明">
            <a:extLst>
              <a:ext uri="{FF2B5EF4-FFF2-40B4-BE49-F238E27FC236}">
                <a16:creationId xmlns:a16="http://schemas.microsoft.com/office/drawing/2014/main" id="{5C0789EE-64EC-51AE-901D-F0D2685AF98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221" t="17343" r="5938" b="17518"/>
          <a:stretch/>
        </p:blipFill>
        <p:spPr>
          <a:xfrm>
            <a:off x="9946989" y="-1149802"/>
            <a:ext cx="1525294" cy="688328"/>
          </a:xfrm>
          <a:prstGeom prst="rect">
            <a:avLst/>
          </a:prstGeom>
        </p:spPr>
      </p:pic>
      <p:pic>
        <p:nvPicPr>
          <p:cNvPr id="15" name="図 14" descr="ダイアグラム&#10;&#10;自動的に生成された説明">
            <a:extLst>
              <a:ext uri="{FF2B5EF4-FFF2-40B4-BE49-F238E27FC236}">
                <a16:creationId xmlns:a16="http://schemas.microsoft.com/office/drawing/2014/main" id="{284ADFB0-6B82-2F78-F173-6A678A6A6E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1066" y="4175582"/>
            <a:ext cx="1187450" cy="1187450"/>
          </a:xfrm>
          <a:prstGeom prst="rect">
            <a:avLst/>
          </a:prstGeom>
        </p:spPr>
      </p:pic>
      <p:pic>
        <p:nvPicPr>
          <p:cNvPr id="17" name="図 16" descr="黒い背景に白い文字がある&#10;&#10;低い精度で自動的に生成された説明">
            <a:extLst>
              <a:ext uri="{FF2B5EF4-FFF2-40B4-BE49-F238E27FC236}">
                <a16:creationId xmlns:a16="http://schemas.microsoft.com/office/drawing/2014/main" id="{90E5FCB2-6777-6BE6-D87D-4228FE5BD7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3380" y="4175582"/>
            <a:ext cx="1187450" cy="1187450"/>
          </a:xfrm>
          <a:prstGeom prst="rect">
            <a:avLst/>
          </a:prstGeom>
        </p:spPr>
      </p:pic>
      <p:pic>
        <p:nvPicPr>
          <p:cNvPr id="19" name="図 18" descr="ダイアグラム&#10;&#10;自動的に生成された説明">
            <a:extLst>
              <a:ext uri="{FF2B5EF4-FFF2-40B4-BE49-F238E27FC236}">
                <a16:creationId xmlns:a16="http://schemas.microsoft.com/office/drawing/2014/main" id="{7EC26165-4291-FA01-59C1-C02458EA11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59539" y="4175582"/>
            <a:ext cx="1187450" cy="1187450"/>
          </a:xfrm>
          <a:prstGeom prst="rect">
            <a:avLst/>
          </a:prstGeom>
        </p:spPr>
      </p:pic>
      <p:pic>
        <p:nvPicPr>
          <p:cNvPr id="21" name="図 20" descr="ロゴ&#10;&#10;自動的に生成された説明">
            <a:extLst>
              <a:ext uri="{FF2B5EF4-FFF2-40B4-BE49-F238E27FC236}">
                <a16:creationId xmlns:a16="http://schemas.microsoft.com/office/drawing/2014/main" id="{258D0B24-EC7A-253C-73BD-149DEC28944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84445" y="4083574"/>
            <a:ext cx="1333500" cy="1333500"/>
          </a:xfrm>
          <a:prstGeom prst="rect">
            <a:avLst/>
          </a:prstGeom>
        </p:spPr>
      </p:pic>
      <p:pic>
        <p:nvPicPr>
          <p:cNvPr id="23" name="図 22" descr="ロゴ&#10;&#10;自動的に生成された説明">
            <a:extLst>
              <a:ext uri="{FF2B5EF4-FFF2-40B4-BE49-F238E27FC236}">
                <a16:creationId xmlns:a16="http://schemas.microsoft.com/office/drawing/2014/main" id="{4BDC86CE-D00D-A59E-77DC-2816AD136A2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86652" y="4092272"/>
            <a:ext cx="1333500" cy="1333500"/>
          </a:xfrm>
          <a:prstGeom prst="rect">
            <a:avLst/>
          </a:prstGeom>
        </p:spPr>
      </p:pic>
      <p:pic>
        <p:nvPicPr>
          <p:cNvPr id="25" name="図 24" descr="ロゴ&#10;&#10;自動的に生成された説明">
            <a:extLst>
              <a:ext uri="{FF2B5EF4-FFF2-40B4-BE49-F238E27FC236}">
                <a16:creationId xmlns:a16="http://schemas.microsoft.com/office/drawing/2014/main" id="{08B2CCC4-9DCB-2C97-948E-DFBF5EE1710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88859" y="4100970"/>
            <a:ext cx="1333500" cy="1333500"/>
          </a:xfrm>
          <a:prstGeom prst="rect">
            <a:avLst/>
          </a:prstGeom>
        </p:spPr>
      </p:pic>
      <p:pic>
        <p:nvPicPr>
          <p:cNvPr id="31" name="図 30" descr="ダイアグラム&#10;&#10;自動的に生成された説明">
            <a:extLst>
              <a:ext uri="{FF2B5EF4-FFF2-40B4-BE49-F238E27FC236}">
                <a16:creationId xmlns:a16="http://schemas.microsoft.com/office/drawing/2014/main" id="{EB0D8A36-EFBD-C4D9-B4CD-1A3A7EC0587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47223" y="4175582"/>
            <a:ext cx="1187450" cy="1187450"/>
          </a:xfrm>
          <a:prstGeom prst="rect">
            <a:avLst/>
          </a:prstGeom>
        </p:spPr>
      </p:pic>
      <p:pic>
        <p:nvPicPr>
          <p:cNvPr id="5" name="図 4" descr="人, 野球, 男, 持つ が含まれている画像&#10;&#10;自動的に生成された説明">
            <a:extLst>
              <a:ext uri="{FF2B5EF4-FFF2-40B4-BE49-F238E27FC236}">
                <a16:creationId xmlns:a16="http://schemas.microsoft.com/office/drawing/2014/main" id="{032B2C1B-20B1-C037-AA36-91B026889F7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634673" y="1434970"/>
            <a:ext cx="25400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9634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DC3BB9E-0274-B94C-3580-5DC74F171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池田が</a:t>
            </a:r>
            <a:r>
              <a:rPr kumimoji="1" lang="en-US" altLang="ja-JP" dirty="0" err="1"/>
              <a:t>HuggingFace</a:t>
            </a:r>
            <a:r>
              <a:rPr kumimoji="1" lang="ja-JP" altLang="en-US"/>
              <a:t>を使い始めたのは・・・</a:t>
            </a:r>
          </a:p>
        </p:txBody>
      </p:sp>
      <p:pic>
        <p:nvPicPr>
          <p:cNvPr id="14" name="コンテンツ プレースホルダー 13" descr="鳥と文字の加工写真&#10;&#10;自動的に生成された説明">
            <a:extLst>
              <a:ext uri="{FF2B5EF4-FFF2-40B4-BE49-F238E27FC236}">
                <a16:creationId xmlns:a16="http://schemas.microsoft.com/office/drawing/2014/main" id="{59D524DF-FE81-814A-7EAD-D1BCC6CCA6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41731"/>
          <a:stretch/>
        </p:blipFill>
        <p:spPr>
          <a:xfrm>
            <a:off x="2773680" y="1690688"/>
            <a:ext cx="6644640" cy="4654585"/>
          </a:xfrm>
        </p:spPr>
      </p:pic>
    </p:spTree>
    <p:extLst>
      <p:ext uri="{BB962C8B-B14F-4D97-AF65-F5344CB8AC3E}">
        <p14:creationId xmlns:p14="http://schemas.microsoft.com/office/powerpoint/2010/main" val="41621657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0AFFDDD-271E-E917-3C53-00E8EA4C9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sz="4400" b="1" dirty="0">
                <a:effectLst/>
                <a:latin typeface="Menlo" panose="020B0609030804020204" pitchFamily="49" charset="0"/>
              </a:rPr>
              <a:t>Hugging Face</a:t>
            </a:r>
            <a:r>
              <a:rPr lang="ja-JP" altLang="en-US" sz="4400" b="1">
                <a:effectLst/>
                <a:latin typeface="Menlo" panose="020B0609030804020204" pitchFamily="49" charset="0"/>
              </a:rPr>
              <a:t>とは</a:t>
            </a:r>
            <a:endParaRPr kumimoji="1" lang="ja-JP" altLang="en-US"/>
          </a:p>
        </p:txBody>
      </p:sp>
      <p:pic>
        <p:nvPicPr>
          <p:cNvPr id="4" name="Picture 2" descr="ecosystem">
            <a:extLst>
              <a:ext uri="{FF2B5EF4-FFF2-40B4-BE49-F238E27FC236}">
                <a16:creationId xmlns:a16="http://schemas.microsoft.com/office/drawing/2014/main" id="{1F338167-7D00-4472-3DA4-A39B4D3C5E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94354" y="1387475"/>
            <a:ext cx="5003292" cy="510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8F3492A-8057-518A-54CF-85B64E5164C8}"/>
              </a:ext>
            </a:extLst>
          </p:cNvPr>
          <p:cNvSpPr txBox="1"/>
          <p:nvPr/>
        </p:nvSpPr>
        <p:spPr>
          <a:xfrm>
            <a:off x="8597646" y="2066707"/>
            <a:ext cx="24929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GitHub</a:t>
            </a:r>
            <a:r>
              <a:rPr lang="ja-JP" altLang="en-US"/>
              <a:t>の様に</a:t>
            </a:r>
            <a:endParaRPr lang="en-US" altLang="ja-JP" dirty="0"/>
          </a:p>
          <a:p>
            <a:r>
              <a:rPr kumimoji="1" lang="ja-JP" altLang="en-US"/>
              <a:t>モデルやデータセット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08261DE6-2557-C7B4-A3FC-94207ADDE391}"/>
              </a:ext>
            </a:extLst>
          </p:cNvPr>
          <p:cNvSpPr txBox="1"/>
          <p:nvPr/>
        </p:nvSpPr>
        <p:spPr>
          <a:xfrm>
            <a:off x="8597646" y="5595604"/>
            <a:ext cx="31219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err="1"/>
              <a:t>Huggging</a:t>
            </a:r>
            <a:r>
              <a:rPr kumimoji="1" lang="en-US" altLang="ja-JP" dirty="0"/>
              <a:t> Face Hub</a:t>
            </a:r>
            <a:r>
              <a:rPr kumimoji="1" lang="ja-JP" altLang="en-US"/>
              <a:t>を便利に使う</a:t>
            </a:r>
            <a:r>
              <a:rPr lang="ja-JP" altLang="en-US"/>
              <a:t>ための</a:t>
            </a:r>
            <a:r>
              <a:rPr kumimoji="1" lang="ja-JP" altLang="en-US"/>
              <a:t>ライブラリ群</a:t>
            </a:r>
          </a:p>
        </p:txBody>
      </p:sp>
    </p:spTree>
    <p:extLst>
      <p:ext uri="{BB962C8B-B14F-4D97-AF65-F5344CB8AC3E}">
        <p14:creationId xmlns:p14="http://schemas.microsoft.com/office/powerpoint/2010/main" val="33391869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811C127-B391-2A51-25A7-90BD17613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b="1" dirty="0">
                <a:latin typeface="Menlo" panose="020B0609030804020204" pitchFamily="49" charset="0"/>
              </a:rPr>
              <a:t>Hugging Face</a:t>
            </a:r>
            <a:r>
              <a:rPr lang="ja-JP" altLang="en-US" b="1">
                <a:latin typeface="Menlo" panose="020B0609030804020204" pitchFamily="49" charset="0"/>
              </a:rPr>
              <a:t>を使おうと思ったわけ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BDE379A-44ED-4F9D-63BD-FCB4144768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/>
              <a:t>いろんなモデルがここ一箇所で探せる</a:t>
            </a:r>
            <a:endParaRPr kumimoji="1" lang="en-US" altLang="ja-JP" dirty="0"/>
          </a:p>
          <a:p>
            <a:r>
              <a:rPr lang="ja-JP" altLang="en-US"/>
              <a:t>噂で、何</a:t>
            </a:r>
            <a:r>
              <a:rPr lang="en-US" altLang="ja-JP" dirty="0"/>
              <a:t>TB</a:t>
            </a:r>
            <a:r>
              <a:rPr lang="ja-JP" altLang="en-US"/>
              <a:t>もの学習データが</a:t>
            </a:r>
            <a:r>
              <a:rPr lang="en-US" altLang="ja-JP" dirty="0"/>
              <a:t>datasets</a:t>
            </a:r>
            <a:r>
              <a:rPr lang="ja-JP" altLang="en-US"/>
              <a:t>を使うとできるらしい</a:t>
            </a:r>
            <a:endParaRPr lang="en-US" altLang="ja-JP" dirty="0"/>
          </a:p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008858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7CA4163-12BA-02B5-32E7-CE1FC7991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b="1" dirty="0">
                <a:effectLst/>
                <a:latin typeface="Menlo" panose="020B0609030804020204" pitchFamily="49" charset="0"/>
              </a:rPr>
              <a:t>Hugging Face</a:t>
            </a:r>
            <a:r>
              <a:rPr lang="ja-JP" altLang="en-US" b="1">
                <a:effectLst/>
                <a:latin typeface="Menlo" panose="020B0609030804020204" pitchFamily="49" charset="0"/>
              </a:rPr>
              <a:t>サイトの構成と見方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7196925-4C95-DFFA-2F4D-6CB2C07A32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936271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E904FBF-1DB4-091E-F7F9-0CB502C546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b="1" dirty="0">
                <a:effectLst/>
                <a:latin typeface="Menlo" panose="020B0609030804020204" pitchFamily="49" charset="0"/>
              </a:rPr>
              <a:t>Transformers</a:t>
            </a:r>
            <a:r>
              <a:rPr lang="ja-JP" altLang="en-US" b="1">
                <a:effectLst/>
                <a:latin typeface="Menlo" panose="020B0609030804020204" pitchFamily="49" charset="0"/>
              </a:rPr>
              <a:t>ライブラリの基礎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B5389DB-3BEA-2654-6147-F2E094E800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037757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游ゴシック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</TotalTime>
  <Words>191</Words>
  <Application>Microsoft Macintosh PowerPoint</Application>
  <PresentationFormat>ワイド画面</PresentationFormat>
  <Paragraphs>34</Paragraphs>
  <Slides>10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10</vt:i4>
      </vt:variant>
    </vt:vector>
  </HeadingPairs>
  <TitlesOfParts>
    <vt:vector size="15" baseType="lpstr">
      <vt:lpstr>游ゴシック</vt:lpstr>
      <vt:lpstr>游ゴシック Light</vt:lpstr>
      <vt:lpstr>Arial</vt:lpstr>
      <vt:lpstr>Menlo</vt:lpstr>
      <vt:lpstr>Office テーマ</vt:lpstr>
      <vt:lpstr>Hugging Face勉強会</vt:lpstr>
      <vt:lpstr>勉強会の目的</vt:lpstr>
      <vt:lpstr>目次</vt:lpstr>
      <vt:lpstr>自己紹介</vt:lpstr>
      <vt:lpstr>池田がHuggingFaceを使い始めたのは・・・</vt:lpstr>
      <vt:lpstr>Hugging Faceとは</vt:lpstr>
      <vt:lpstr>Hugging Faceを使おうと思ったわけ</vt:lpstr>
      <vt:lpstr>Hugging Faceサイトの構成と見方</vt:lpstr>
      <vt:lpstr>Transformersライブラリの基礎</vt:lpstr>
      <vt:lpstr>Hands-onデモ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新二 池田</dc:creator>
  <cp:lastModifiedBy>新二 池田</cp:lastModifiedBy>
  <cp:revision>3</cp:revision>
  <dcterms:created xsi:type="dcterms:W3CDTF">2024-07-07T11:55:08Z</dcterms:created>
  <dcterms:modified xsi:type="dcterms:W3CDTF">2024-07-07T13:19:40Z</dcterms:modified>
</cp:coreProperties>
</file>